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9" r:id="rId8"/>
    <p:sldId id="263" r:id="rId9"/>
    <p:sldId id="265" r:id="rId10"/>
    <p:sldId id="270" r:id="rId11"/>
    <p:sldId id="271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34925-99F4-4ED7-88D1-BF678E892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668EE1-963A-4068-BF78-EF1782A5A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20F0E2-ED69-4C65-9769-1B058E60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CB40FE-B79E-4848-A579-14BACD71E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8A8FEE-31B9-4BE1-B2FA-D6C6FF900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5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2D1AA-2623-4865-AE8F-AD3E2053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94C8D9-8934-44B2-BD06-AF10EDE11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CD1735-9A6B-4D04-AD6B-8984D049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27C6C2-E1F4-4972-BAF8-C4E71798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73B59F-0837-4540-97C7-D6EA0F36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78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2ED045-D713-4558-9B70-04AC7D965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37EA80-1A3C-48B7-875C-EF9E84946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D3BA9E-374E-42CA-AAF4-0D98FE73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4506B5-3E70-4FC9-9609-8301960C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50552A-6503-43E0-8263-B4B0BE2A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5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BB57E8-9B2E-42BA-AB9A-54AC31098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080672-786E-47DC-BDE0-076020814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36CEB3-BF21-44CC-A128-540B0D95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2E717F-049D-46D5-B73D-E615D6FC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BD6EC2-43AA-4491-93E0-EFDA1884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29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535477-AB56-41EB-8485-A9D8CA7CB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9F1671-FBD8-4C2B-B34A-A76B0751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FE081-7D3D-4A0A-8E83-4E7B809C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9C3C91-75BB-4623-8774-DD65A400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C2FCAC-63D8-408F-9B04-73A9EF362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94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1AC35-0A0B-43AA-A3E8-C7A508C9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D1EA01-5834-4334-9133-47F67ED3C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9F67C1-DE56-460B-BA4A-915255DFB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C8093D-E8EC-4FF2-9A28-9879148A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C69025-8E39-49A0-8391-639D5304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73B05C-06BC-45FE-AD82-DA6F7B494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33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3C6344-BFB3-45F0-B0CC-CE18ADD9D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3A5947-F8A2-4526-BB4D-DA6EE196A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768710-961A-4E47-A6C5-DFBF892AB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F2D8B7-3AF3-4626-BB07-7E29D51A7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A1157-E5BF-4C9D-923D-FD1DE0181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83C438-0300-40F0-9822-52D366C7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15D39F-09EF-4295-8A78-5FDBC3FF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7C2511-FE62-424A-9EF7-01AE90D2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21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0FC3D8-1364-449F-9F65-D8755C36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D4BF7D-E9E7-40D8-938E-DA249E5B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68D4DA-F886-4C89-A3DC-D489D8D1D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C82FB9-CEDD-422B-BF1D-F80B52D9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69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4527F2-6A98-40B8-A9DB-AA007902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3C9FBF-BD88-409B-BD6F-C14C874A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C25581-B8A3-401C-9A55-B9A93A48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3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F8687-4CF0-4848-AFE1-C1AB47CA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B37E3A-DAE8-4159-B1F4-7D1D39B99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70AFF0-5F63-4BAD-B600-3E06EC287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6E4843-D75F-4823-A083-BBFE252BD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075E95-6218-45B5-B742-83C8E486B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32DEC6-0B22-40F9-8747-9EF3528A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03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2298E-E852-444A-ACC4-6574156B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C266E46-2C61-4434-827E-3BE7B736B5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42D25F-C746-4527-B5D3-4F9E88155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2DFC24-3E43-4ED6-B2AD-C823E3C79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37A001-C752-457E-9FDF-6B441F1A2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7598F6-4170-4FE0-9E05-EB2799A4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26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9FD25DF-BC62-428D-AFC9-AF44EA39F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6FC5A8-4F03-49DA-8061-1D89FB64F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8B8D61-2324-44E0-9119-255F225D2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64927-36BE-454E-A0E5-086E85808ADD}" type="datetimeFigureOut">
              <a:rPr lang="fr-FR" smtClean="0"/>
              <a:t>16/08/2018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FD515C-869D-4F7B-B4D0-625807667E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9E3327-841A-49DF-8114-B31113B45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AE39-D181-4462-8D32-9CE7EF722D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50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574BFAB9-D340-459C-8A1B-994FAD69A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845" y="0"/>
            <a:ext cx="9189156" cy="6891867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85AE6F93-923D-46CC-ADE9-1D22B2F106C2}"/>
              </a:ext>
            </a:extLst>
          </p:cNvPr>
          <p:cNvSpPr txBox="1"/>
          <p:nvPr/>
        </p:nvSpPr>
        <p:spPr>
          <a:xfrm>
            <a:off x="4030825" y="354563"/>
            <a:ext cx="3387012" cy="166084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sz="2400" b="1" dirty="0"/>
              <a:t>Le royaume de Dieu est semblable à un roi qui veut régler ses comptes avec ses serviteurs.</a:t>
            </a:r>
          </a:p>
        </p:txBody>
      </p:sp>
    </p:spTree>
    <p:extLst>
      <p:ext uri="{BB962C8B-B14F-4D97-AF65-F5344CB8AC3E}">
        <p14:creationId xmlns:p14="http://schemas.microsoft.com/office/powerpoint/2010/main" val="3213850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D569229-B156-4A8E-84BE-F6915DEB3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0"/>
            <a:ext cx="9144000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9555926-1019-40D7-8C34-67CFB1111990}"/>
              </a:ext>
            </a:extLst>
          </p:cNvPr>
          <p:cNvSpPr txBox="1"/>
          <p:nvPr/>
        </p:nvSpPr>
        <p:spPr>
          <a:xfrm>
            <a:off x="3166480" y="0"/>
            <a:ext cx="8914683" cy="113637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noAutofit/>
          </a:bodyPr>
          <a:lstStyle/>
          <a:p>
            <a:pPr algn="ctr"/>
            <a:r>
              <a:rPr lang="fr-FR" sz="2400" b="1" dirty="0"/>
              <a:t>Mauvais serviteur ! J’ai supprimé toute ta dette parce que tu m’as supplié. Toi aussi, tu devais avoir pitié de ton camarade, comme </a:t>
            </a:r>
          </a:p>
          <a:p>
            <a:pPr algn="ctr"/>
            <a:r>
              <a:rPr lang="fr-FR" sz="2400" b="1" dirty="0"/>
              <a:t>j’ai eu pitié de toi !</a:t>
            </a:r>
          </a:p>
        </p:txBody>
      </p:sp>
    </p:spTree>
    <p:extLst>
      <p:ext uri="{BB962C8B-B14F-4D97-AF65-F5344CB8AC3E}">
        <p14:creationId xmlns:p14="http://schemas.microsoft.com/office/powerpoint/2010/main" val="718157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B314EA8-386C-4362-8A57-A101BD173FD4}"/>
              </a:ext>
            </a:extLst>
          </p:cNvPr>
          <p:cNvSpPr txBox="1"/>
          <p:nvPr/>
        </p:nvSpPr>
        <p:spPr>
          <a:xfrm>
            <a:off x="389906" y="1136378"/>
            <a:ext cx="25472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 maître est en colère.</a:t>
            </a:r>
          </a:p>
          <a:p>
            <a:pPr algn="ctr"/>
            <a:r>
              <a:rPr lang="fr-FR" sz="2400" b="1" dirty="0"/>
              <a:t>Il envoie le serviteur en prison pour le punir. 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/>
              <a:t>Le serviteur restera là en attendant qu’il rembourse toute sa dette.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39A38BD-0306-4FFB-A91E-A67CCE73E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49" y="-1"/>
            <a:ext cx="9159551" cy="686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2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574BFAB9-D340-459C-8A1B-994FAD69A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845" y="0"/>
            <a:ext cx="9189156" cy="6891867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85AE6F93-923D-46CC-ADE9-1D22B2F106C2}"/>
              </a:ext>
            </a:extLst>
          </p:cNvPr>
          <p:cNvSpPr txBox="1"/>
          <p:nvPr/>
        </p:nvSpPr>
        <p:spPr>
          <a:xfrm>
            <a:off x="3256383" y="177280"/>
            <a:ext cx="4245428" cy="1931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fr-FR" sz="2400" b="1" dirty="0"/>
              <a:t>Mon Père qui est dans les cieux vous fera la même chose, si chacun de vous ne pardonne pas à ses frères </a:t>
            </a:r>
            <a:r>
              <a:rPr lang="fr-FR" sz="2400" b="1"/>
              <a:t>et sœurs </a:t>
            </a:r>
            <a:r>
              <a:rPr lang="fr-FR" sz="2400" b="1" dirty="0"/>
              <a:t>de » tout son cœur.</a:t>
            </a:r>
          </a:p>
        </p:txBody>
      </p:sp>
    </p:spTree>
    <p:extLst>
      <p:ext uri="{BB962C8B-B14F-4D97-AF65-F5344CB8AC3E}">
        <p14:creationId xmlns:p14="http://schemas.microsoft.com/office/powerpoint/2010/main" val="407835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890AF21-2631-40E3-B603-27EB5BDC2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49" y="-1"/>
            <a:ext cx="9159551" cy="6869663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FE4FF30-E26A-48A3-BD38-21D6C0432877}"/>
              </a:ext>
            </a:extLst>
          </p:cNvPr>
          <p:cNvSpPr txBox="1"/>
          <p:nvPr/>
        </p:nvSpPr>
        <p:spPr>
          <a:xfrm>
            <a:off x="234917" y="490013"/>
            <a:ext cx="25472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On lui amène un serviteur qui lui doit des millions de pièces d’argent.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/>
              <a:t>Le serviteur ne peut pas rembourser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B8A4013-6FC0-4F78-8FD0-84BA20028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84" y="4659827"/>
            <a:ext cx="19907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3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C66D4B8-59AA-424C-AC85-028D5FF84D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-1"/>
            <a:ext cx="9144000" cy="685800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2F869D6-0563-417D-93FF-97FC6C4DE572}"/>
              </a:ext>
            </a:extLst>
          </p:cNvPr>
          <p:cNvSpPr txBox="1"/>
          <p:nvPr/>
        </p:nvSpPr>
        <p:spPr>
          <a:xfrm>
            <a:off x="4716473" y="139267"/>
            <a:ext cx="5849927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Vendez-le comme esclave ! Vendez aussi sa femme, ses enfants et tout ce qu’il a ! </a:t>
            </a:r>
          </a:p>
          <a:p>
            <a:pPr algn="ctr"/>
            <a:r>
              <a:rPr lang="fr-FR" sz="2400" b="1" dirty="0"/>
              <a:t>Et qu’il paie sa dette !</a:t>
            </a:r>
          </a:p>
        </p:txBody>
      </p:sp>
    </p:spTree>
    <p:extLst>
      <p:ext uri="{BB962C8B-B14F-4D97-AF65-F5344CB8AC3E}">
        <p14:creationId xmlns:p14="http://schemas.microsoft.com/office/powerpoint/2010/main" val="251191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2D2EB02-A350-47D4-B2D0-FC620F07F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50CE521-43E1-4CE4-9F89-4B714900FBAC}"/>
              </a:ext>
            </a:extLst>
          </p:cNvPr>
          <p:cNvSpPr txBox="1"/>
          <p:nvPr/>
        </p:nvSpPr>
        <p:spPr>
          <a:xfrm>
            <a:off x="5158795" y="985933"/>
            <a:ext cx="3751940" cy="87085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noAutofit/>
          </a:bodyPr>
          <a:lstStyle/>
          <a:p>
            <a:pPr algn="ctr"/>
            <a:r>
              <a:rPr lang="fr-FR" sz="2400" b="1" dirty="0"/>
              <a:t>Sois patient avec moi, et je te rembourserai tout !</a:t>
            </a:r>
          </a:p>
        </p:txBody>
      </p:sp>
    </p:spTree>
    <p:extLst>
      <p:ext uri="{BB962C8B-B14F-4D97-AF65-F5344CB8AC3E}">
        <p14:creationId xmlns:p14="http://schemas.microsoft.com/office/powerpoint/2010/main" val="334928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8C4DA42-ACB8-4FFC-91C2-32AF3660F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423" y="0"/>
            <a:ext cx="9166578" cy="687493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C98FB3C-F8FF-4883-A749-63F19B988D8F}"/>
              </a:ext>
            </a:extLst>
          </p:cNvPr>
          <p:cNvSpPr txBox="1"/>
          <p:nvPr/>
        </p:nvSpPr>
        <p:spPr>
          <a:xfrm>
            <a:off x="4823926" y="365044"/>
            <a:ext cx="4544009" cy="87085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noAutofit/>
          </a:bodyPr>
          <a:lstStyle/>
          <a:p>
            <a:pPr algn="ctr"/>
            <a:r>
              <a:rPr lang="fr-FR" sz="2400" b="1" dirty="0"/>
              <a:t>Ta dette est annulée, </a:t>
            </a:r>
          </a:p>
          <a:p>
            <a:pPr algn="ctr"/>
            <a:r>
              <a:rPr lang="fr-FR" sz="2400" b="1" dirty="0"/>
              <a:t>tu peux partir librement.</a:t>
            </a:r>
          </a:p>
        </p:txBody>
      </p:sp>
    </p:spTree>
    <p:extLst>
      <p:ext uri="{BB962C8B-B14F-4D97-AF65-F5344CB8AC3E}">
        <p14:creationId xmlns:p14="http://schemas.microsoft.com/office/powerpoint/2010/main" val="109825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724F8C9-CA25-4BE9-B640-F2A649DD8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0"/>
            <a:ext cx="9177867" cy="688340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A763470-50D8-4771-BCA2-2A42AB0B46DA}"/>
              </a:ext>
            </a:extLst>
          </p:cNvPr>
          <p:cNvSpPr txBox="1"/>
          <p:nvPr/>
        </p:nvSpPr>
        <p:spPr>
          <a:xfrm>
            <a:off x="6167535" y="286022"/>
            <a:ext cx="3010332" cy="87085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noAutofit/>
          </a:bodyPr>
          <a:lstStyle/>
          <a:p>
            <a:pPr algn="ctr"/>
            <a:r>
              <a:rPr lang="fr-FR" sz="2400" b="1" dirty="0"/>
              <a:t>Rembourse ce que </a:t>
            </a:r>
          </a:p>
          <a:p>
            <a:pPr algn="ctr"/>
            <a:r>
              <a:rPr lang="fr-FR" sz="2400" b="1" dirty="0"/>
              <a:t>tu me dois 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FECEED-B633-4AC6-A6F6-539493BDB468}"/>
              </a:ext>
            </a:extLst>
          </p:cNvPr>
          <p:cNvSpPr txBox="1"/>
          <p:nvPr/>
        </p:nvSpPr>
        <p:spPr>
          <a:xfrm>
            <a:off x="234917" y="490013"/>
            <a:ext cx="25472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 serviteur sort. 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/>
              <a:t>Il rencontre un de ses camarades de travail qui lui doit 100 pièces d’argent. </a:t>
            </a:r>
          </a:p>
          <a:p>
            <a:pPr algn="ctr"/>
            <a:r>
              <a:rPr lang="fr-FR" sz="2400" b="1" dirty="0"/>
              <a:t>Le serviteur le saisit et lui serre le cou.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78E068A-6002-48D2-90A9-EFCD432B24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16" y="4453232"/>
            <a:ext cx="942857" cy="1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1ACC3759-6180-4A54-BFD9-D80AC6C2D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0"/>
            <a:ext cx="91440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6375167-228B-4803-ABD4-3C5CB52B9C11}"/>
              </a:ext>
            </a:extLst>
          </p:cNvPr>
          <p:cNvSpPr txBox="1"/>
          <p:nvPr/>
        </p:nvSpPr>
        <p:spPr>
          <a:xfrm>
            <a:off x="3216799" y="2227963"/>
            <a:ext cx="1904251" cy="235327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noAutofit/>
          </a:bodyPr>
          <a:lstStyle/>
          <a:p>
            <a:pPr algn="ctr"/>
            <a:endParaRPr lang="fr-FR" sz="800" b="1" dirty="0"/>
          </a:p>
          <a:p>
            <a:pPr algn="ctr"/>
            <a:r>
              <a:rPr lang="fr-FR" sz="2400" b="1" dirty="0"/>
              <a:t>Sois patient avec moi, </a:t>
            </a:r>
          </a:p>
          <a:p>
            <a:pPr algn="ctr"/>
            <a:r>
              <a:rPr lang="fr-FR" sz="2400" b="1" dirty="0"/>
              <a:t>et je te rembourserai tout !</a:t>
            </a:r>
          </a:p>
        </p:txBody>
      </p:sp>
    </p:spTree>
    <p:extLst>
      <p:ext uri="{BB962C8B-B14F-4D97-AF65-F5344CB8AC3E}">
        <p14:creationId xmlns:p14="http://schemas.microsoft.com/office/powerpoint/2010/main" val="356250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E6371ED-F891-49FE-909C-02E431396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0"/>
            <a:ext cx="9144000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3D06961-EDA3-410A-9211-87D21058E4A3}"/>
              </a:ext>
            </a:extLst>
          </p:cNvPr>
          <p:cNvSpPr txBox="1"/>
          <p:nvPr/>
        </p:nvSpPr>
        <p:spPr>
          <a:xfrm>
            <a:off x="234917" y="695286"/>
            <a:ext cx="25472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Mais le serviteur refuse. 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/>
              <a:t>Il fait jeter son camarade en prison, en attendant qu’il rembourse sa dette.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0E487EB-BBCB-459C-846C-34F498178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225" y="4615658"/>
            <a:ext cx="1623242" cy="121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5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E1F1CA1-7D1C-4AFD-B142-72B45D24F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423" y="0"/>
            <a:ext cx="9166578" cy="687493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BA2F733-9BD5-4729-9574-C0749DBC36D3}"/>
              </a:ext>
            </a:extLst>
          </p:cNvPr>
          <p:cNvSpPr txBox="1"/>
          <p:nvPr/>
        </p:nvSpPr>
        <p:spPr>
          <a:xfrm>
            <a:off x="234917" y="1720840"/>
            <a:ext cx="25472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Les autres serviteurs voient ce qui est arrivé.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b="1" dirty="0"/>
              <a:t>Ils sont vraiment tristes, </a:t>
            </a:r>
          </a:p>
          <a:p>
            <a:pPr algn="ctr"/>
            <a:r>
              <a:rPr lang="fr-FR" sz="2400" b="1" dirty="0"/>
              <a:t>ils vont tout raconter à leur maître.</a:t>
            </a:r>
          </a:p>
        </p:txBody>
      </p:sp>
    </p:spTree>
    <p:extLst>
      <p:ext uri="{BB962C8B-B14F-4D97-AF65-F5344CB8AC3E}">
        <p14:creationId xmlns:p14="http://schemas.microsoft.com/office/powerpoint/2010/main" val="33052718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257</Words>
  <Application>Microsoft Office PowerPoint</Application>
  <PresentationFormat>Grand écran</PresentationFormat>
  <Paragraphs>32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Balverde</dc:creator>
  <cp:lastModifiedBy>Claire Balverde</cp:lastModifiedBy>
  <cp:revision>3</cp:revision>
  <dcterms:created xsi:type="dcterms:W3CDTF">2018-08-09T16:08:27Z</dcterms:created>
  <dcterms:modified xsi:type="dcterms:W3CDTF">2018-08-16T14:47:53Z</dcterms:modified>
</cp:coreProperties>
</file>