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Alonso" initials="D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C3F"/>
    <a:srgbClr val="762915"/>
    <a:srgbClr val="EEE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357" autoAdjust="0"/>
  </p:normalViewPr>
  <p:slideViewPr>
    <p:cSldViewPr snapToGrid="0">
      <p:cViewPr varScale="1"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9ADB5-E81F-4A24-A7DF-0E7EB24903E5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549A7-8B86-4F15-93D6-92824F4B6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53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549A7-8B86-4F15-93D6-92824F4B6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26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9441-A5C9-4FEC-90F1-D3FB08411855}" type="datetime1">
              <a:rPr lang="fr-FR" smtClean="0"/>
              <a:t>24/05/2017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D2A5-A263-45AA-B092-2A443F405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9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2F06-012D-4A8C-8D38-B97418EDFA35}" type="datetime1">
              <a:rPr lang="fr-FR" smtClean="0"/>
              <a:t>24/05/2017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D2A5-A263-45AA-B092-2A443F405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5B01-C75C-4D69-A289-CD7C4DE34FA3}" type="datetime1">
              <a:rPr lang="fr-FR" smtClean="0"/>
              <a:t>24/05/2017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D2A5-A263-45AA-B092-2A443F405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2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5DF9-5BE8-47CA-8F1B-00FF89FC70F6}" type="datetime1">
              <a:rPr lang="fr-FR" smtClean="0"/>
              <a:t>24/05/2017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D2A5-A263-45AA-B092-2A443F405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63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0FF1-5397-4B59-A0B9-EA58B60363E7}" type="datetime1">
              <a:rPr lang="fr-FR" smtClean="0"/>
              <a:t>24/05/2017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D2A5-A263-45AA-B092-2A443F405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2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EBCF-63C7-4883-9E09-02C21071CB45}" type="datetime1">
              <a:rPr lang="fr-FR" smtClean="0"/>
              <a:t>24/05/2017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D2A5-A263-45AA-B092-2A443F405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6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31AB-BE52-447E-A0C8-F6B2785D4851}" type="datetime1">
              <a:rPr lang="fr-FR" smtClean="0"/>
              <a:t>24/05/2017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D2A5-A263-45AA-B092-2A443F405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3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E135-370F-4C8D-AE33-2EA699C954E7}" type="datetime1">
              <a:rPr lang="fr-FR" smtClean="0"/>
              <a:t>24/05/2017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D2A5-A263-45AA-B092-2A443F405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4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7B4-2D96-436F-86E2-B843E8944777}" type="datetime1">
              <a:rPr lang="fr-FR" smtClean="0"/>
              <a:t>24/05/2017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D2A5-A263-45AA-B092-2A443F405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2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599-B33A-4EB9-89A9-A64E6DCD1306}" type="datetime1">
              <a:rPr lang="fr-FR" smtClean="0"/>
              <a:t>24/05/2017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D2A5-A263-45AA-B092-2A443F405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5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2562-CD3D-44CB-9701-FCF456C24996}" type="datetime1">
              <a:rPr lang="fr-FR" smtClean="0"/>
              <a:t>24/05/2017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D2A5-A263-45AA-B092-2A443F405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4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15" y="6254187"/>
            <a:ext cx="1967768" cy="6546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/>
          <p:cNvSpPr/>
          <p:nvPr userDrawn="1"/>
        </p:nvSpPr>
        <p:spPr>
          <a:xfrm>
            <a:off x="-3315" y="6178572"/>
            <a:ext cx="9222678" cy="45719"/>
          </a:xfrm>
          <a:prstGeom prst="rect">
            <a:avLst/>
          </a:prstGeom>
          <a:solidFill>
            <a:srgbClr val="EE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151" y="80387"/>
            <a:ext cx="8201220" cy="949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150" y="1271116"/>
            <a:ext cx="7703200" cy="490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96D58-88B6-4DB2-9BEB-AB5BEF635D86}" type="datetime1">
              <a:rPr lang="fr-FR" smtClean="0"/>
              <a:t>24/05/2017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3707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5D2A5-A263-45AA-B092-2A443F40512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93" y="6369931"/>
            <a:ext cx="622244" cy="3396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103" y="5176436"/>
            <a:ext cx="2178380" cy="2067875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780408" y="6478723"/>
            <a:ext cx="1306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7629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collaboration avec 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8" r="66820"/>
          <a:stretch/>
        </p:blipFill>
        <p:spPr>
          <a:xfrm>
            <a:off x="97169" y="-50666"/>
            <a:ext cx="714981" cy="8696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8791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BE5C3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76291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700" y="38100"/>
            <a:ext cx="15517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80676" y="1509972"/>
            <a:ext cx="8798223" cy="2323713"/>
          </a:xfrm>
          <a:prstGeom prst="rect">
            <a:avLst/>
          </a:prstGeom>
          <a:solidFill>
            <a:schemeClr val="bg1"/>
          </a:solidFill>
          <a:ln w="254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900" i="1" smtClean="0">
                <a:solidFill>
                  <a:srgbClr val="762915"/>
                </a:solidFill>
              </a:rPr>
              <a:t>Inspiré </a:t>
            </a:r>
            <a:r>
              <a:rPr lang="fr-FR" sz="2900" i="1" dirty="0">
                <a:solidFill>
                  <a:srgbClr val="762915"/>
                </a:solidFill>
              </a:rPr>
              <a:t>par l’</a:t>
            </a:r>
            <a:r>
              <a:rPr lang="fr-FR" sz="2900" b="1" i="1" dirty="0">
                <a:solidFill>
                  <a:srgbClr val="762915"/>
                </a:solidFill>
              </a:rPr>
              <a:t>Evangile</a:t>
            </a:r>
            <a:r>
              <a:rPr lang="fr-FR" sz="2900" i="1" dirty="0">
                <a:solidFill>
                  <a:srgbClr val="762915"/>
                </a:solidFill>
              </a:rPr>
              <a:t>, </a:t>
            </a:r>
            <a:r>
              <a:rPr lang="fr-FR" sz="2900" i="1" dirty="0" smtClean="0">
                <a:solidFill>
                  <a:srgbClr val="762915"/>
                </a:solidFill>
              </a:rPr>
              <a:t>Michée France œuvre </a:t>
            </a:r>
            <a:endParaRPr lang="fr-FR" sz="2900" i="1" dirty="0">
              <a:solidFill>
                <a:srgbClr val="762915"/>
              </a:solidFill>
            </a:endParaRPr>
          </a:p>
          <a:p>
            <a:pPr algn="ctr"/>
            <a:r>
              <a:rPr lang="fr-FR" sz="2900" i="1" dirty="0">
                <a:solidFill>
                  <a:srgbClr val="762915"/>
                </a:solidFill>
              </a:rPr>
              <a:t>pour </a:t>
            </a:r>
            <a:r>
              <a:rPr lang="fr-FR" sz="2900" b="1" i="1" dirty="0">
                <a:solidFill>
                  <a:srgbClr val="762915"/>
                </a:solidFill>
              </a:rPr>
              <a:t>mobiliser</a:t>
            </a:r>
            <a:r>
              <a:rPr lang="fr-FR" sz="2900" i="1" dirty="0">
                <a:solidFill>
                  <a:srgbClr val="762915"/>
                </a:solidFill>
              </a:rPr>
              <a:t> les protestants, notamment évangéliques, à lutter </a:t>
            </a:r>
            <a:r>
              <a:rPr lang="fr-FR" sz="2900" b="1" i="1" dirty="0">
                <a:solidFill>
                  <a:srgbClr val="762915"/>
                </a:solidFill>
              </a:rPr>
              <a:t>contre la pauvreté </a:t>
            </a:r>
            <a:r>
              <a:rPr lang="fr-FR" sz="2900" i="1" dirty="0">
                <a:solidFill>
                  <a:srgbClr val="762915"/>
                </a:solidFill>
              </a:rPr>
              <a:t>et les</a:t>
            </a:r>
            <a:r>
              <a:rPr lang="fr-FR" sz="2900" b="1" i="1" dirty="0">
                <a:solidFill>
                  <a:srgbClr val="762915"/>
                </a:solidFill>
              </a:rPr>
              <a:t> injustices </a:t>
            </a:r>
            <a:r>
              <a:rPr lang="fr-FR" sz="2900" i="1" dirty="0">
                <a:solidFill>
                  <a:srgbClr val="BE5C3F"/>
                </a:solidFill>
              </a:rPr>
              <a:t>ET</a:t>
            </a:r>
            <a:r>
              <a:rPr lang="fr-FR" sz="2900" i="1" dirty="0">
                <a:solidFill>
                  <a:srgbClr val="762915"/>
                </a:solidFill>
              </a:rPr>
              <a:t> pour </a:t>
            </a:r>
          </a:p>
          <a:p>
            <a:pPr algn="ctr"/>
            <a:r>
              <a:rPr lang="fr-FR" sz="2900" i="1" dirty="0">
                <a:solidFill>
                  <a:srgbClr val="762915"/>
                </a:solidFill>
              </a:rPr>
              <a:t>leur donner les moyens d’</a:t>
            </a:r>
            <a:r>
              <a:rPr lang="fr-FR" sz="2900" b="1" i="1" dirty="0">
                <a:solidFill>
                  <a:srgbClr val="762915"/>
                </a:solidFill>
              </a:rPr>
              <a:t>interpeler les décideurs</a:t>
            </a:r>
            <a:r>
              <a:rPr lang="fr-FR" sz="2900" i="1" dirty="0">
                <a:solidFill>
                  <a:srgbClr val="762915"/>
                </a:solidFill>
              </a:rPr>
              <a:t>, en particulier politiques, sur les engagements qu’ils ont pris.</a:t>
            </a:r>
            <a:endParaRPr lang="fr-FR" sz="2900" b="1" dirty="0">
              <a:solidFill>
                <a:srgbClr val="7629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40741" y="6627691"/>
            <a:ext cx="1927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562"/>
            <a:ext cx="4178300" cy="13899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2" descr="C:\Users\cbalverde\Documents\EXPOSED\EXPOSED 2013\PEF\photos pef\DSC04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66" y="4519491"/>
            <a:ext cx="3510049" cy="23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52" y="4516834"/>
            <a:ext cx="3604448" cy="242170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024"/>
            <a:ext cx="1709183" cy="241904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91" y="4516834"/>
            <a:ext cx="2167718" cy="233850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350" y="3912321"/>
            <a:ext cx="913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BE5C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Parmi </a:t>
            </a:r>
            <a:r>
              <a:rPr lang="fr-FR" sz="2800" dirty="0" smtClean="0">
                <a:solidFill>
                  <a:srgbClr val="BE5C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 </a:t>
            </a:r>
            <a:r>
              <a:rPr lang="fr-FR" sz="2800" dirty="0">
                <a:solidFill>
                  <a:srgbClr val="BE5C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anciennes campagnes …</a:t>
            </a:r>
          </a:p>
        </p:txBody>
      </p:sp>
    </p:spTree>
    <p:extLst>
      <p:ext uri="{BB962C8B-B14F-4D97-AF65-F5344CB8AC3E}">
        <p14:creationId xmlns:p14="http://schemas.microsoft.com/office/powerpoint/2010/main" val="3925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0"/>
            <a:ext cx="4178300" cy="13899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98763" y="1389986"/>
            <a:ext cx="8638513" cy="665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E5C3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3600" b="0" dirty="0"/>
              <a:t>C</a:t>
            </a:r>
            <a:r>
              <a:rPr lang="fr-FR" sz="3600" b="0" dirty="0" smtClean="0"/>
              <a:t>ampagne actuelle de Michée France :</a:t>
            </a:r>
            <a:endParaRPr lang="fr-FR" sz="3600" b="0" dirty="0"/>
          </a:p>
        </p:txBody>
      </p:sp>
      <p:grpSp>
        <p:nvGrpSpPr>
          <p:cNvPr id="26" name="Groupe 25"/>
          <p:cNvGrpSpPr/>
          <p:nvPr/>
        </p:nvGrpSpPr>
        <p:grpSpPr>
          <a:xfrm rot="21153548">
            <a:off x="900341" y="2557528"/>
            <a:ext cx="7910532" cy="2466527"/>
            <a:chOff x="2204111" y="3113179"/>
            <a:chExt cx="5848207" cy="1823488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1" r="8476" b="53123"/>
            <a:stretch/>
          </p:blipFill>
          <p:spPr>
            <a:xfrm>
              <a:off x="2204112" y="3113179"/>
              <a:ext cx="4583375" cy="87798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3605" r="-3918" b="-482"/>
            <a:stretch/>
          </p:blipFill>
          <p:spPr>
            <a:xfrm>
              <a:off x="2204111" y="4058681"/>
              <a:ext cx="5848207" cy="877986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6734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161" y="1550848"/>
            <a:ext cx="4750975" cy="4316547"/>
          </a:xfrm>
        </p:spPr>
        <p:txBody>
          <a:bodyPr>
            <a:normAutofit fontScale="90000"/>
          </a:bodyPr>
          <a:lstStyle/>
          <a:p>
            <a:r>
              <a:rPr lang="fr-FR" b="0" dirty="0" smtClean="0"/>
              <a:t>Soutenu </a:t>
            </a:r>
            <a:r>
              <a:rPr lang="fr-FR" b="0" dirty="0"/>
              <a:t>par </a:t>
            </a:r>
            <a:br>
              <a:rPr lang="fr-FR" b="0" dirty="0"/>
            </a:br>
            <a:r>
              <a:rPr lang="fr-FR" b="0" dirty="0"/>
              <a:t>la FPF et le CNEF, </a:t>
            </a:r>
            <a:r>
              <a:rPr lang="fr-FR" b="0" dirty="0" smtClean="0"/>
              <a:t>Michée France </a:t>
            </a:r>
            <a:br>
              <a:rPr lang="fr-FR" b="0" dirty="0" smtClean="0"/>
            </a:br>
            <a:r>
              <a:rPr lang="fr-FR" b="0" dirty="0" smtClean="0"/>
              <a:t>a envoyé </a:t>
            </a:r>
            <a:r>
              <a:rPr lang="fr-FR" b="0" dirty="0"/>
              <a:t>un courrier aux candidats 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>à </a:t>
            </a:r>
            <a:r>
              <a:rPr lang="fr-FR" b="0" dirty="0"/>
              <a:t>la </a:t>
            </a:r>
            <a:r>
              <a:rPr lang="fr-FR" b="0" dirty="0" smtClean="0"/>
              <a:t>présidentielle </a:t>
            </a:r>
            <a:r>
              <a:rPr lang="fr-FR" b="0" dirty="0"/>
              <a:t>pour qu’ils n’oublient pas les plus pauvres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0"/>
            <a:ext cx="4178300" cy="13899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627">
            <a:off x="4994199" y="611106"/>
            <a:ext cx="3793721" cy="538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4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9576" y="1288392"/>
            <a:ext cx="5749223" cy="3567923"/>
          </a:xfrm>
        </p:spPr>
        <p:txBody>
          <a:bodyPr>
            <a:normAutofit/>
          </a:bodyPr>
          <a:lstStyle/>
          <a:p>
            <a:r>
              <a:rPr lang="fr-FR" sz="3600" b="0" dirty="0" smtClean="0">
                <a:solidFill>
                  <a:srgbClr val="762915"/>
                </a:solidFill>
              </a:rPr>
              <a:t>Pour les élections législatives, </a:t>
            </a:r>
            <a:br>
              <a:rPr lang="fr-FR" sz="3600" b="0" dirty="0" smtClean="0">
                <a:solidFill>
                  <a:srgbClr val="762915"/>
                </a:solidFill>
              </a:rPr>
            </a:br>
            <a:r>
              <a:rPr lang="fr-FR" sz="3600" b="0" dirty="0" smtClean="0">
                <a:solidFill>
                  <a:srgbClr val="762915"/>
                </a:solidFill>
              </a:rPr>
              <a:t>Michée France </a:t>
            </a:r>
            <a:br>
              <a:rPr lang="fr-FR" sz="3600" b="0" dirty="0" smtClean="0">
                <a:solidFill>
                  <a:srgbClr val="762915"/>
                </a:solidFill>
              </a:rPr>
            </a:br>
            <a:r>
              <a:rPr lang="fr-FR" sz="3600" b="0" dirty="0" smtClean="0">
                <a:solidFill>
                  <a:srgbClr val="762915"/>
                </a:solidFill>
              </a:rPr>
              <a:t>nous invite à écrire </a:t>
            </a:r>
            <a:br>
              <a:rPr lang="fr-FR" sz="3600" b="0" dirty="0" smtClean="0">
                <a:solidFill>
                  <a:srgbClr val="762915"/>
                </a:solidFill>
              </a:rPr>
            </a:br>
            <a:r>
              <a:rPr lang="fr-FR" sz="3600" b="0" dirty="0" smtClean="0">
                <a:solidFill>
                  <a:srgbClr val="762915"/>
                </a:solidFill>
              </a:rPr>
              <a:t>aux candidats </a:t>
            </a:r>
            <a:br>
              <a:rPr lang="fr-FR" sz="3600" b="0" dirty="0" smtClean="0">
                <a:solidFill>
                  <a:srgbClr val="762915"/>
                </a:solidFill>
              </a:rPr>
            </a:br>
            <a:r>
              <a:rPr lang="fr-FR" sz="3600" b="0" dirty="0" smtClean="0">
                <a:solidFill>
                  <a:srgbClr val="762915"/>
                </a:solidFill>
              </a:rPr>
              <a:t>de notre circonscription !</a:t>
            </a:r>
            <a:endParaRPr lang="fr-FR" sz="3600" b="0" dirty="0">
              <a:solidFill>
                <a:srgbClr val="76291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0"/>
            <a:ext cx="4178300" cy="13899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2747" r="3298" b="4618"/>
          <a:stretch/>
        </p:blipFill>
        <p:spPr>
          <a:xfrm rot="1285006">
            <a:off x="566944" y="2051569"/>
            <a:ext cx="2582978" cy="188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0" y="4673601"/>
            <a:ext cx="9144000" cy="954107"/>
          </a:xfrm>
          <a:prstGeom prst="rect">
            <a:avLst/>
          </a:prstGeom>
          <a:solidFill>
            <a:srgbClr val="BE5C3F"/>
          </a:solidFill>
        </p:spPr>
        <p:txBody>
          <a:bodyPr wrap="square" rtlCol="0">
            <a:spAutoFit/>
          </a:bodyPr>
          <a:lstStyle/>
          <a:p>
            <a:pPr algn="ctr"/>
            <a:endParaRPr lang="fr-FR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notre église a décidé d’accepter !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0"/>
            <a:ext cx="4178300" cy="13899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ZoneTexte 2"/>
          <p:cNvSpPr txBox="1"/>
          <p:nvPr/>
        </p:nvSpPr>
        <p:spPr>
          <a:xfrm>
            <a:off x="19050" y="4759235"/>
            <a:ext cx="816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7629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Rendez-vous sur </a:t>
            </a:r>
            <a:r>
              <a:rPr lang="fr-FR" sz="3600" b="1" dirty="0" smtClean="0">
                <a:solidFill>
                  <a:srgbClr val="7629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 </a:t>
            </a:r>
            <a:r>
              <a:rPr lang="fr-FR" sz="3600" b="1" dirty="0">
                <a:solidFill>
                  <a:srgbClr val="7629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site :</a:t>
            </a:r>
          </a:p>
          <a:p>
            <a:pPr algn="ctr"/>
            <a:r>
              <a:rPr lang="fr-FR" sz="3600" b="1" dirty="0">
                <a:solidFill>
                  <a:srgbClr val="7629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</a:t>
            </a:r>
            <a:r>
              <a:rPr lang="fr-FR" sz="3600" b="1" dirty="0">
                <a:solidFill>
                  <a:srgbClr val="BE5C3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michee</a:t>
            </a:r>
            <a:r>
              <a:rPr lang="fr-FR" sz="3600" b="1" dirty="0">
                <a:solidFill>
                  <a:srgbClr val="7629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-france.org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04798" y="1673462"/>
            <a:ext cx="6112933" cy="36859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b="0">
                <a:solidFill>
                  <a:srgbClr val="7629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600" dirty="0" smtClean="0">
                <a:solidFill>
                  <a:srgbClr val="BE5C3F"/>
                </a:solidFill>
              </a:rPr>
              <a:t>Michée France </a:t>
            </a:r>
          </a:p>
          <a:p>
            <a:r>
              <a:rPr lang="fr-FR" sz="3600" dirty="0" smtClean="0">
                <a:solidFill>
                  <a:srgbClr val="BE5C3F"/>
                </a:solidFill>
              </a:rPr>
              <a:t>nous encourage aussi </a:t>
            </a:r>
          </a:p>
          <a:p>
            <a:r>
              <a:rPr lang="fr-FR" sz="3600" dirty="0" smtClean="0">
                <a:solidFill>
                  <a:srgbClr val="BE5C3F"/>
                </a:solidFill>
              </a:rPr>
              <a:t>à être cohérents et</a:t>
            </a:r>
          </a:p>
          <a:p>
            <a:r>
              <a:rPr lang="fr-FR" sz="3600" dirty="0" smtClean="0">
                <a:solidFill>
                  <a:srgbClr val="BE5C3F"/>
                </a:solidFill>
              </a:rPr>
              <a:t>à adopter un </a:t>
            </a:r>
            <a:r>
              <a:rPr lang="fr-FR" sz="3600" dirty="0">
                <a:solidFill>
                  <a:srgbClr val="BE5C3F"/>
                </a:solidFill>
              </a:rPr>
              <a:t>style de </a:t>
            </a:r>
            <a:r>
              <a:rPr lang="fr-FR" sz="3600" dirty="0" smtClean="0">
                <a:solidFill>
                  <a:srgbClr val="BE5C3F"/>
                </a:solidFill>
              </a:rPr>
              <a:t>vie </a:t>
            </a:r>
          </a:p>
          <a:p>
            <a:r>
              <a:rPr lang="fr-FR" sz="3600" dirty="0">
                <a:solidFill>
                  <a:srgbClr val="BE5C3F"/>
                </a:solidFill>
              </a:rPr>
              <a:t>a</a:t>
            </a:r>
            <a:r>
              <a:rPr lang="fr-FR" sz="3600" dirty="0" smtClean="0">
                <a:solidFill>
                  <a:srgbClr val="BE5C3F"/>
                </a:solidFill>
              </a:rPr>
              <a:t>ttentif aux </a:t>
            </a:r>
            <a:r>
              <a:rPr lang="fr-FR" sz="3600" dirty="0">
                <a:solidFill>
                  <a:srgbClr val="BE5C3F"/>
                </a:solidFill>
              </a:rPr>
              <a:t>plus démunis !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755">
            <a:off x="6063845" y="1509029"/>
            <a:ext cx="1877146" cy="22056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389986"/>
            <a:ext cx="9144000" cy="2953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MAINTENANT</a:t>
            </a:r>
          </a:p>
          <a:p>
            <a:pPr algn="ctr"/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VOUS D’AGIR !</a:t>
            </a:r>
          </a:p>
        </p:txBody>
      </p:sp>
    </p:spTree>
    <p:extLst>
      <p:ext uri="{BB962C8B-B14F-4D97-AF65-F5344CB8AC3E}">
        <p14:creationId xmlns:p14="http://schemas.microsoft.com/office/powerpoint/2010/main" val="35355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2267</TotalTime>
  <Words>101</Words>
  <Application>Microsoft Office PowerPoint</Application>
  <PresentationFormat>Affichage à l'écran (4:3)</PresentationFormat>
  <Paragraphs>19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Soutenu par  la FPF et le CNEF, Michée France  a envoyé un courrier aux candidats  à la présidentielle pour qu’ils n’oublient pas les plus pauvres !</vt:lpstr>
      <vt:lpstr>Pour les élections législatives,  Michée France  nous invite à écrire  aux candidats  de notre circonscription !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Alonso</dc:creator>
  <cp:lastModifiedBy>Claire Balverde</cp:lastModifiedBy>
  <cp:revision>128</cp:revision>
  <dcterms:created xsi:type="dcterms:W3CDTF">2016-09-30T06:37:09Z</dcterms:created>
  <dcterms:modified xsi:type="dcterms:W3CDTF">2017-05-24T08:39:59Z</dcterms:modified>
</cp:coreProperties>
</file>